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6" r:id="rId2"/>
    <p:sldId id="267" r:id="rId3"/>
    <p:sldId id="273" r:id="rId4"/>
    <p:sldId id="271" r:id="rId5"/>
    <p:sldId id="268" r:id="rId6"/>
    <p:sldId id="269" r:id="rId7"/>
    <p:sldId id="274" r:id="rId8"/>
    <p:sldId id="270" r:id="rId9"/>
    <p:sldId id="275" r:id="rId10"/>
    <p:sldId id="272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2"/>
    <p:restoredTop sz="94643"/>
  </p:normalViewPr>
  <p:slideViewPr>
    <p:cSldViewPr snapToGrid="0" snapToObjects="1">
      <p:cViewPr varScale="1">
        <p:scale>
          <a:sx n="111" d="100"/>
          <a:sy n="111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687CCB-B0C1-D340-BD8B-88A5143FE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53" b="20267"/>
          <a:stretch/>
        </p:blipFill>
        <p:spPr>
          <a:xfrm>
            <a:off x="-18288" y="-18288"/>
            <a:ext cx="12228576" cy="5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ibraries.ou.edu/carpentries" TargetMode="External"/><Relationship Id="rId4" Type="http://schemas.openxmlformats.org/officeDocument/2006/relationships/hyperlink" Target="https://libraries.ou.edu/impactchalleng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4195688" y="2629288"/>
            <a:ext cx="3665473" cy="562544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</a:rPr>
              <a:t>Backups 101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081744" y="3335087"/>
            <a:ext cx="389335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Love Data Week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0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7033474" cy="412370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/>
              <a:t>OSF</a:t>
            </a:r>
          </a:p>
          <a:p>
            <a:r>
              <a:rPr lang="en-US" dirty="0" smtClean="0"/>
              <a:t>IRB</a:t>
            </a:r>
            <a:r>
              <a:rPr lang="en-US" dirty="0" smtClean="0"/>
              <a:t>, HIPPA sensitivity of data</a:t>
            </a:r>
          </a:p>
          <a:p>
            <a:r>
              <a:rPr lang="en-US" dirty="0" err="1" smtClean="0"/>
              <a:t>TimeMachine</a:t>
            </a:r>
            <a:r>
              <a:rPr lang="en-US" dirty="0" smtClean="0"/>
              <a:t> Macs, Windows Backup, </a:t>
            </a:r>
            <a:r>
              <a:rPr lang="en-US" dirty="0" err="1" smtClean="0"/>
              <a:t>Rsync</a:t>
            </a:r>
            <a:endParaRPr lang="en-US" dirty="0" smtClean="0"/>
          </a:p>
          <a:p>
            <a:r>
              <a:rPr lang="en-US" dirty="0" smtClean="0"/>
              <a:t>Commercial Packages</a:t>
            </a:r>
          </a:p>
          <a:p>
            <a:r>
              <a:rPr lang="en-US" dirty="0" smtClean="0"/>
              <a:t>Build cost into grants</a:t>
            </a:r>
          </a:p>
          <a:p>
            <a:r>
              <a:rPr lang="en-US" dirty="0" smtClean="0"/>
              <a:t>Good DMPs (See DAVIS!)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Should You Backup?</a:t>
            </a:r>
            <a:endParaRPr lang="en-US" dirty="0"/>
          </a:p>
        </p:txBody>
      </p:sp>
      <p:pic>
        <p:nvPicPr>
          <p:cNvPr id="4" name="Picture 6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44" y="1816100"/>
            <a:ext cx="1110553" cy="8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5" y="1514474"/>
            <a:ext cx="2113183" cy="2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81" y="2853500"/>
            <a:ext cx="1810244" cy="17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5" t="9993" r="26870" b="7640"/>
          <a:stretch/>
        </p:blipFill>
        <p:spPr bwMode="auto">
          <a:xfrm>
            <a:off x="10098308" y="3578225"/>
            <a:ext cx="17526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76424" y="5583550"/>
            <a:ext cx="39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And many others…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7004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should backup?</a:t>
            </a:r>
          </a:p>
          <a:p>
            <a:r>
              <a:rPr lang="en-US" dirty="0" smtClean="0"/>
              <a:t>What should be backed up?</a:t>
            </a:r>
          </a:p>
          <a:p>
            <a:r>
              <a:rPr lang="en-US" dirty="0" smtClean="0"/>
              <a:t>Where should backups be done?</a:t>
            </a:r>
          </a:p>
          <a:p>
            <a:r>
              <a:rPr lang="en-US" dirty="0" smtClean="0"/>
              <a:t>When should backups be done?</a:t>
            </a:r>
          </a:p>
          <a:p>
            <a:r>
              <a:rPr lang="en-US" dirty="0" smtClean="0"/>
              <a:t>Why should backups be done?</a:t>
            </a:r>
          </a:p>
          <a:p>
            <a:r>
              <a:rPr lang="en-US" dirty="0" smtClean="0"/>
              <a:t>How should backups be done?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7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36546" y="1708409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 Lab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  <a:p>
            <a:r>
              <a:rPr lang="en-US" sz="2800" dirty="0"/>
              <a:t>Digital Skills Hub</a:t>
            </a:r>
            <a:br>
              <a:rPr lang="en-US" sz="2800" dirty="0"/>
            </a:br>
            <a:r>
              <a:rPr lang="en-US" sz="2800" dirty="0"/>
              <a:t>(coming soon)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708409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Impact Challenge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 err="1">
                <a:hlinkClick r:id="rId4"/>
              </a:rPr>
              <a:t>impactchallenge</a:t>
            </a:r>
            <a:r>
              <a:rPr lang="en-US" sz="2800" dirty="0"/>
              <a:t>  </a:t>
            </a:r>
          </a:p>
          <a:p>
            <a:pPr lvl="1"/>
            <a:r>
              <a:rPr lang="en-US" sz="2000" dirty="0"/>
              <a:t>Feb 4-8: Make your data discoverable</a:t>
            </a:r>
          </a:p>
          <a:p>
            <a:pPr lvl="1"/>
            <a:r>
              <a:rPr lang="en-US" sz="2000" dirty="0"/>
              <a:t>Feb. 11-15: Share software with </a:t>
            </a:r>
            <a:r>
              <a:rPr lang="en-US" sz="2000" dirty="0" err="1"/>
              <a:t>Github</a:t>
            </a:r>
            <a:endParaRPr lang="en-US" sz="2000" dirty="0"/>
          </a:p>
          <a:p>
            <a:pPr lvl="1"/>
            <a:r>
              <a:rPr lang="en-US" sz="2000" dirty="0"/>
              <a:t>Feb. 18-22: Understand DOIs</a:t>
            </a:r>
          </a:p>
          <a:p>
            <a:r>
              <a:rPr lang="en-US" sz="2800" dirty="0"/>
              <a:t>Carpentries two-day workshops </a:t>
            </a:r>
            <a:r>
              <a:rPr lang="en-US" sz="2800" dirty="0">
                <a:hlinkClick r:id="rId5"/>
              </a:rPr>
              <a:t>https://libraries.ou.edu/</a:t>
            </a:r>
            <a:br>
              <a:rPr lang="en-US" sz="2800" dirty="0">
                <a:hlinkClick r:id="rId5"/>
              </a:rPr>
            </a:br>
            <a:r>
              <a:rPr lang="en-US" sz="2800" dirty="0">
                <a:hlinkClick r:id="rId5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5594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</a:t>
            </a:r>
            <a:r>
              <a:rPr lang="en-US" dirty="0" smtClean="0"/>
              <a:t>link: </a:t>
            </a:r>
          </a:p>
          <a:p>
            <a:pPr marL="685766" lvl="2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/>
              <a:t>bit.ly/</a:t>
            </a:r>
            <a:r>
              <a:rPr lang="en-US" dirty="0" err="1" smtClean="0"/>
              <a:t>oulib_davis_workshop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Today’s </a:t>
            </a:r>
            <a:r>
              <a:rPr lang="en-US" dirty="0" smtClean="0"/>
              <a:t>topic:</a:t>
            </a:r>
          </a:p>
          <a:p>
            <a:pPr marL="0" indent="0" algn="ctr">
              <a:buNone/>
            </a:pPr>
            <a:r>
              <a:rPr lang="en-US" dirty="0"/>
              <a:t>	</a:t>
            </a:r>
            <a:r>
              <a:rPr lang="en-US" dirty="0" smtClean="0"/>
              <a:t>Survival </a:t>
            </a:r>
            <a:r>
              <a:rPr lang="en-US" dirty="0"/>
              <a:t>Skills</a:t>
            </a:r>
            <a:r>
              <a:rPr lang="en-US"/>
              <a:t>: </a:t>
            </a:r>
            <a:r>
              <a:rPr lang="en-US" smtClean="0"/>
              <a:t>Backups 101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3702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89" y="741872"/>
            <a:ext cx="10153097" cy="519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You Backup?</a:t>
            </a:r>
            <a:endParaRPr lang="en-US" dirty="0"/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 r="20647"/>
          <a:stretch/>
        </p:blipFill>
        <p:spPr bwMode="auto">
          <a:xfrm>
            <a:off x="1244908" y="1508737"/>
            <a:ext cx="3941134" cy="39268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407" y="1508737"/>
            <a:ext cx="3926861" cy="392686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4908" y="5583550"/>
            <a:ext cx="39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Data Loss Horror Stories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58000" y="5581332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Data Loss Success Stories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951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Should Backup?</a:t>
            </a:r>
            <a:endParaRPr lang="en-US" dirty="0"/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4" y="1240070"/>
            <a:ext cx="7800975" cy="483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You Backup?</a:t>
            </a:r>
            <a:endParaRPr lang="en-US" dirty="0"/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7251" r="17430" b="5425"/>
          <a:stretch/>
        </p:blipFill>
        <p:spPr bwMode="auto">
          <a:xfrm>
            <a:off x="225115" y="1730668"/>
            <a:ext cx="4193653" cy="36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1461370"/>
            <a:ext cx="3655102" cy="25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r="10732"/>
          <a:stretch/>
        </p:blipFill>
        <p:spPr bwMode="auto">
          <a:xfrm>
            <a:off x="8292578" y="2219325"/>
            <a:ext cx="3535199" cy="31337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7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Should You Backup?</a:t>
            </a:r>
            <a:endParaRPr lang="en-US" dirty="0"/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r="15667"/>
          <a:stretch/>
        </p:blipFill>
        <p:spPr bwMode="auto">
          <a:xfrm>
            <a:off x="361949" y="1514474"/>
            <a:ext cx="2953473" cy="379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56" y="1514474"/>
            <a:ext cx="3586228" cy="35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lash drive gener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72" y="2014806"/>
            <a:ext cx="3833099" cy="25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&quot; Symbol 3"/>
          <p:cNvSpPr/>
          <p:nvPr/>
        </p:nvSpPr>
        <p:spPr>
          <a:xfrm>
            <a:off x="7815532" y="1751161"/>
            <a:ext cx="3987139" cy="3726613"/>
          </a:xfrm>
          <a:prstGeom prst="noSmoking">
            <a:avLst>
              <a:gd name="adj" fmla="val 6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Should You Backup?</a:t>
            </a:r>
            <a:endParaRPr lang="en-US" dirty="0"/>
          </a:p>
        </p:txBody>
      </p:sp>
      <p:pic>
        <p:nvPicPr>
          <p:cNvPr id="11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08" y="1176118"/>
            <a:ext cx="9437561" cy="465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You Backup?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9300" y="1625600"/>
            <a:ext cx="54773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It Depends…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How often does the data 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How much work would be lost between backups?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What would it cost to replace the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How much work does it take to backup?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6479" r="14242" b="14171"/>
          <a:stretch/>
        </p:blipFill>
        <p:spPr bwMode="auto">
          <a:xfrm>
            <a:off x="6734629" y="1451429"/>
            <a:ext cx="4810168" cy="37882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Should You Backup?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9300" y="1625600"/>
            <a:ext cx="5477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Start a Backup 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Work as a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Clearly define responsibilities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/>
              <a:t>Have a regular Backup Day</a:t>
            </a:r>
          </a:p>
        </p:txBody>
      </p:sp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6479" r="14242" b="14171"/>
          <a:stretch/>
        </p:blipFill>
        <p:spPr bwMode="auto">
          <a:xfrm>
            <a:off x="6734629" y="1451429"/>
            <a:ext cx="4810168" cy="37882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197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Courier New</vt:lpstr>
      <vt:lpstr>Helvetica</vt:lpstr>
      <vt:lpstr>Wingdings</vt:lpstr>
      <vt:lpstr>Custom Design</vt:lpstr>
      <vt:lpstr>PowerPoint Presentation</vt:lpstr>
      <vt:lpstr>PowerPoint Presentation</vt:lpstr>
      <vt:lpstr>Why Should You Backup?</vt:lpstr>
      <vt:lpstr>Who Should Backup?</vt:lpstr>
      <vt:lpstr>What Should You Backup?</vt:lpstr>
      <vt:lpstr>Where Should You Backup?</vt:lpstr>
      <vt:lpstr>Where Should You Backup?</vt:lpstr>
      <vt:lpstr>When Should You Backup?</vt:lpstr>
      <vt:lpstr>When Should You Backup?</vt:lpstr>
      <vt:lpstr>How Should You Backup?</vt:lpstr>
      <vt:lpstr>Case Studies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Tweedy, Brent N.</cp:lastModifiedBy>
  <cp:revision>55</cp:revision>
  <dcterms:created xsi:type="dcterms:W3CDTF">2018-06-15T17:19:10Z</dcterms:created>
  <dcterms:modified xsi:type="dcterms:W3CDTF">2019-02-13T19:13:53Z</dcterms:modified>
</cp:coreProperties>
</file>